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8" r:id="rId4"/>
    <p:sldId id="268" r:id="rId5"/>
    <p:sldId id="280" r:id="rId6"/>
    <p:sldId id="271" r:id="rId7"/>
    <p:sldId id="267" r:id="rId8"/>
    <p:sldId id="282" r:id="rId9"/>
    <p:sldId id="281" r:id="rId10"/>
    <p:sldId id="276" r:id="rId11"/>
    <p:sldId id="274" r:id="rId12"/>
    <p:sldId id="266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59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61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6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26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1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20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71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88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1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97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50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EC41-0F43-42F6-AD7D-9A8E2FAFF2B4}" type="datetimeFigureOut">
              <a:rPr lang="el-GR" smtClean="0"/>
              <a:t>25/6/2017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0BF8-62A2-4545-986C-5151C2820408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5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241688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73560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73560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61630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61320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7356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23889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6445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live.etwinning.net/profile/school/14885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6163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16163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209916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file/school/231097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4" y="2320119"/>
            <a:ext cx="7644196" cy="39169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9" y="4564039"/>
            <a:ext cx="2286000" cy="190500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7" name="Πάπυρος: Οριζόντιος 6"/>
          <p:cNvSpPr/>
          <p:nvPr/>
        </p:nvSpPr>
        <p:spPr>
          <a:xfrm>
            <a:off x="2869809" y="231275"/>
            <a:ext cx="6414868" cy="208884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226558" y="583199"/>
            <a:ext cx="578322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Sharing our musical heritage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Members of the project</a:t>
            </a:r>
            <a:endParaRPr lang="el-GR" sz="2800" dirty="0">
              <a:solidFill>
                <a:srgbClr val="C00000"/>
              </a:solidFill>
            </a:endParaRPr>
          </a:p>
        </p:txBody>
      </p:sp>
      <p:sp>
        <p:nvSpPr>
          <p:cNvPr id="8" name="Διάγραμμα ροής: Διάτρητη ταινία 7"/>
          <p:cNvSpPr/>
          <p:nvPr/>
        </p:nvSpPr>
        <p:spPr>
          <a:xfrm rot="21014407">
            <a:off x="9284677" y="6028006"/>
            <a:ext cx="2096086" cy="560946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2016-2017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5" t="5626" r="24653" b="1619"/>
          <a:stretch/>
        </p:blipFill>
        <p:spPr>
          <a:xfrm rot="21112842">
            <a:off x="1317404" y="1863960"/>
            <a:ext cx="705264" cy="912316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0991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2110575"/>
            <a:ext cx="2743198" cy="3923731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72954" y="3213733"/>
            <a:ext cx="8215953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2000" b="1" dirty="0"/>
              <a:t>Γεια σας !</a:t>
            </a:r>
          </a:p>
          <a:p>
            <a:endParaRPr lang="en-US" sz="2000" dirty="0"/>
          </a:p>
          <a:p>
            <a:r>
              <a:rPr lang="en-US" sz="2000" dirty="0"/>
              <a:t>My name is Katerina </a:t>
            </a:r>
            <a:r>
              <a:rPr lang="en-US" sz="2000" dirty="0" err="1"/>
              <a:t>Velesiotou</a:t>
            </a:r>
            <a:r>
              <a:rPr lang="en-US" sz="2000" dirty="0"/>
              <a:t> and I have been working as a teacher of music for 18 years (primary school education). I am also graduated in the School of Primary Education of Aristotle University of Thessaloniki . </a:t>
            </a:r>
          </a:p>
          <a:p>
            <a:r>
              <a:rPr lang="en-US" sz="2000" dirty="0"/>
              <a:t> As the time passes I realize that cooperation is a great source of professional and personal development. My endless effort is to knock down the wall of selfishness as a teacher and as human being.</a:t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Ορθογώνιο 1"/>
          <p:cNvSpPr/>
          <p:nvPr/>
        </p:nvSpPr>
        <p:spPr>
          <a:xfrm>
            <a:off x="1200793" y="2333792"/>
            <a:ext cx="6987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1st Primary School of </a:t>
            </a:r>
            <a:r>
              <a:rPr lang="en-US" dirty="0" err="1">
                <a:hlinkClick r:id="rId3"/>
              </a:rPr>
              <a:t>Ampelonas</a:t>
            </a:r>
            <a:r>
              <a:rPr lang="en-US" dirty="0">
                <a:hlinkClick r:id="rId3"/>
              </a:rPr>
              <a:t> , Larisa ,GREECE, </a:t>
            </a:r>
            <a:r>
              <a:rPr lang="en-US" dirty="0" err="1">
                <a:hlinkClick r:id="rId3"/>
              </a:rPr>
              <a:t>Ampelonas</a:t>
            </a:r>
            <a:r>
              <a:rPr lang="en-US" dirty="0">
                <a:hlinkClick r:id="rId3"/>
              </a:rPr>
              <a:t> Greece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5" t="5626" r="24653" b="1619"/>
          <a:stretch/>
        </p:blipFill>
        <p:spPr>
          <a:xfrm rot="21112842">
            <a:off x="826051" y="266703"/>
            <a:ext cx="1334292" cy="1758462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13447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6" y="246641"/>
            <a:ext cx="3550699" cy="391563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740322" y="4162273"/>
            <a:ext cx="6096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2000" b="1" dirty="0"/>
              <a:t>Hello!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My name is Lucia and I live in Porto </a:t>
            </a:r>
            <a:r>
              <a:rPr lang="en-US" sz="2000" dirty="0" err="1"/>
              <a:t>Garibaldi.I've</a:t>
            </a:r>
            <a:r>
              <a:rPr lang="en-US" sz="2000" dirty="0"/>
              <a:t> been teaching for 34 years at primary school. I love music, the Impressionist painters and my work. Thank to my </a:t>
            </a:r>
            <a:r>
              <a:rPr lang="en-US" sz="2000" dirty="0" err="1"/>
              <a:t>collegue</a:t>
            </a:r>
            <a:r>
              <a:rPr lang="en-US" sz="2000" dirty="0"/>
              <a:t> Angela I learned to appreciate the eTwinning projects.</a:t>
            </a:r>
            <a:br>
              <a:rPr lang="en-US" sz="2000" dirty="0"/>
            </a:br>
            <a:r>
              <a:rPr lang="en-US" sz="2000" dirty="0" err="1"/>
              <a:t>I'am</a:t>
            </a:r>
            <a:r>
              <a:rPr lang="en-US" sz="2000" dirty="0"/>
              <a:t> happy to take part to this project.</a:t>
            </a:r>
            <a:endParaRPr lang="el-GR" sz="2000" dirty="0"/>
          </a:p>
        </p:txBody>
      </p:sp>
      <p:sp>
        <p:nvSpPr>
          <p:cNvPr id="2" name="Ορθογώνιο 1"/>
          <p:cNvSpPr/>
          <p:nvPr/>
        </p:nvSpPr>
        <p:spPr>
          <a:xfrm>
            <a:off x="4985255" y="2588050"/>
            <a:ext cx="455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ICS di Porto Garibaldi, Porto Garibaldi (FE) Italy</a:t>
            </a:r>
            <a:endParaRPr lang="it-IT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6647"/>
          <a:stretch/>
        </p:blipFill>
        <p:spPr>
          <a:xfrm rot="1329596">
            <a:off x="9312813" y="676714"/>
            <a:ext cx="1969477" cy="17907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09753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5"/>
          <a:stretch/>
        </p:blipFill>
        <p:spPr>
          <a:xfrm>
            <a:off x="363000" y="507453"/>
            <a:ext cx="4265239" cy="459681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628239" y="3976122"/>
            <a:ext cx="686482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Hello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My name is Angela, I live in Porto Garibaldi, a little town near Adriatic sea. 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I've been teaching for 33 years, I love eTwinning projects and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I love Music!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I'm so happy to meet you and I'm looking forward to listen my pupils singing with European new friends.</a:t>
            </a:r>
            <a:br>
              <a:rPr lang="en-US" sz="2000" dirty="0">
                <a:cs typeface="Times New Roman" panose="02020603050405020304" pitchFamily="18" charset="0"/>
              </a:rPr>
            </a:b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628239" y="2836992"/>
            <a:ext cx="455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ICS di Porto Garibaldi, Porto Garibaldi (FE) Italy</a:t>
            </a:r>
            <a:endParaRPr lang="it-IT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5179" r="10834"/>
          <a:stretch/>
        </p:blipFill>
        <p:spPr>
          <a:xfrm rot="891363">
            <a:off x="9411286" y="773723"/>
            <a:ext cx="1589649" cy="203213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77411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15" y="610944"/>
            <a:ext cx="3050973" cy="542818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65440" y="4742827"/>
            <a:ext cx="6892119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/>
              <a:t>Hola</a:t>
            </a:r>
            <a:endParaRPr lang="en-US" sz="2000" b="1" dirty="0"/>
          </a:p>
          <a:p>
            <a:r>
              <a:rPr lang="en-US" sz="2000" dirty="0"/>
              <a:t>Hi, my name is Luis. I am a PE teacher from Spain. I help in this project with the dances. I enjoy running and teaching. </a:t>
            </a:r>
            <a:br>
              <a:rPr lang="en-US" sz="2000" dirty="0"/>
            </a:br>
            <a:r>
              <a:rPr lang="en-US" sz="2000" dirty="0"/>
              <a:t>Nice to meet you.</a:t>
            </a:r>
            <a:br>
              <a:rPr lang="en-US" sz="2000" dirty="0"/>
            </a:br>
            <a:r>
              <a:rPr lang="en-US" sz="2000" dirty="0"/>
              <a:t>Luis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927787" y="4038857"/>
            <a:ext cx="4167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C. E. I. P. Virgen de Barbaño, Montijo Spain</a:t>
            </a:r>
            <a:endParaRPr lang="es-E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463" r="8225" b="20981"/>
          <a:stretch/>
        </p:blipFill>
        <p:spPr>
          <a:xfrm rot="20762921">
            <a:off x="861987" y="515776"/>
            <a:ext cx="3108960" cy="2954215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50230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" y="297552"/>
            <a:ext cx="4806356" cy="404243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265529" y="4339988"/>
            <a:ext cx="82296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/>
              <a:t>Hola</a:t>
            </a:r>
            <a:r>
              <a:rPr lang="en-US" sz="2000" b="1" dirty="0"/>
              <a:t> </a:t>
            </a:r>
          </a:p>
          <a:p>
            <a:r>
              <a:rPr lang="en-US" sz="2000" dirty="0"/>
              <a:t>My name is Trini. I was born in Cádiz (a town in the south of Spain) but I work and live in Badajoz (the southwest of Spain).</a:t>
            </a:r>
            <a:br>
              <a:rPr lang="en-US" sz="2000" dirty="0"/>
            </a:br>
            <a:r>
              <a:rPr lang="en-US" sz="2000" dirty="0"/>
              <a:t>I am one of the English teacher in my school. I love travelling, listening to music, dancing and teaching English. My </a:t>
            </a:r>
            <a:r>
              <a:rPr lang="en-US" sz="2000" dirty="0" err="1"/>
              <a:t>favourite</a:t>
            </a:r>
            <a:r>
              <a:rPr lang="en-US" sz="2000" dirty="0"/>
              <a:t> place is the beach. </a:t>
            </a:r>
            <a:br>
              <a:rPr lang="en-US" sz="2000" dirty="0"/>
            </a:br>
            <a:r>
              <a:rPr lang="en-US" sz="2000" dirty="0"/>
              <a:t>Nice to meet you.</a:t>
            </a:r>
            <a:br>
              <a:rPr lang="en-US" sz="2000" dirty="0"/>
            </a:br>
            <a:r>
              <a:rPr lang="en-US" sz="2000" dirty="0"/>
              <a:t>Trini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279385" y="3187336"/>
            <a:ext cx="399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CEIP "Virgen de </a:t>
            </a:r>
            <a:r>
              <a:rPr lang="en-US" dirty="0" err="1">
                <a:hlinkClick r:id="rId3"/>
              </a:rPr>
              <a:t>Barbaño</a:t>
            </a:r>
            <a:r>
              <a:rPr lang="en-US" dirty="0">
                <a:hlinkClick r:id="rId3"/>
              </a:rPr>
              <a:t>", </a:t>
            </a:r>
            <a:r>
              <a:rPr lang="en-US" dirty="0" err="1">
                <a:hlinkClick r:id="rId3"/>
              </a:rPr>
              <a:t>Montijo</a:t>
            </a:r>
            <a:r>
              <a:rPr lang="en-US" dirty="0">
                <a:hlinkClick r:id="rId3"/>
              </a:rPr>
              <a:t> Spain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1805" r="10355"/>
          <a:stretch/>
        </p:blipFill>
        <p:spPr>
          <a:xfrm rot="748356">
            <a:off x="9054619" y="483997"/>
            <a:ext cx="1982641" cy="234344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7350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14" y="928047"/>
            <a:ext cx="6217933" cy="269443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058">
            <a:off x="6386932" y="393476"/>
            <a:ext cx="4809272" cy="4909814"/>
          </a:xfrm>
          <a:prstGeom prst="rect">
            <a:avLst/>
          </a:prstGeom>
          <a:ln>
            <a:noFill/>
          </a:ln>
          <a:effectLst>
            <a:softEdge rad="609600"/>
          </a:effectLst>
        </p:spPr>
      </p:pic>
      <p:sp>
        <p:nvSpPr>
          <p:cNvPr id="4" name="Ορθογώνιο 3"/>
          <p:cNvSpPr/>
          <p:nvPr/>
        </p:nvSpPr>
        <p:spPr>
          <a:xfrm>
            <a:off x="1054569" y="4061353"/>
            <a:ext cx="6096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2000" b="1" dirty="0" err="1"/>
              <a:t>Hola</a:t>
            </a:r>
            <a:endParaRPr lang="en-US" sz="2000" b="1" dirty="0"/>
          </a:p>
          <a:p>
            <a:r>
              <a:rPr lang="en-US" sz="2000" dirty="0"/>
              <a:t>My name is </a:t>
            </a:r>
            <a:r>
              <a:rPr lang="en-US" sz="2000" dirty="0" err="1"/>
              <a:t>Juani</a:t>
            </a:r>
            <a:r>
              <a:rPr lang="en-US" sz="2000" dirty="0"/>
              <a:t>. I am from Spain. I am a Primary school teacher. I help in this project with the French and Italian pronunciation. I like extreme sports (rock climbing, </a:t>
            </a:r>
            <a:r>
              <a:rPr lang="en-US" sz="2000" dirty="0" err="1"/>
              <a:t>paraglinding</a:t>
            </a:r>
            <a:r>
              <a:rPr lang="en-US" sz="2000" dirty="0"/>
              <a:t>,..) I love natural parks and the countryside.</a:t>
            </a:r>
            <a:br>
              <a:rPr lang="en-US" sz="2000" dirty="0"/>
            </a:br>
            <a:r>
              <a:rPr lang="en-US" sz="2000" dirty="0"/>
              <a:t>This is my avatar.</a:t>
            </a:r>
            <a:br>
              <a:rPr lang="en-US" sz="2000" dirty="0"/>
            </a:br>
            <a:r>
              <a:rPr lang="en-US" sz="2000" dirty="0"/>
              <a:t>Nice to meet you.</a:t>
            </a:r>
          </a:p>
        </p:txBody>
      </p:sp>
    </p:spTree>
    <p:extLst>
      <p:ext uri="{BB962C8B-B14F-4D97-AF65-F5344CB8AC3E}">
        <p14:creationId xmlns:p14="http://schemas.microsoft.com/office/powerpoint/2010/main" val="291254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1" y="482088"/>
            <a:ext cx="3952024" cy="340059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292535" y="3882683"/>
            <a:ext cx="7328848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Hello</a:t>
            </a:r>
          </a:p>
          <a:p>
            <a:r>
              <a:rPr lang="en-US" sz="2000" dirty="0"/>
              <a:t>Dear friends, </a:t>
            </a:r>
            <a:br>
              <a:rPr lang="en-US" sz="2000" dirty="0"/>
            </a:br>
            <a:r>
              <a:rPr lang="en-US" sz="2000" dirty="0"/>
              <a:t>Mi name is Barbara. I'm a support teacher and I work in the same Primary school with Angela, Lucia and Giulia in Porto Garibaldi, Italy. I'm happy to help children with special needs. </a:t>
            </a:r>
          </a:p>
          <a:p>
            <a:r>
              <a:rPr lang="en-US" sz="2000" dirty="0"/>
              <a:t>I love music and dance. </a:t>
            </a:r>
            <a:br>
              <a:rPr lang="en-US" sz="2000" dirty="0"/>
            </a:br>
            <a:r>
              <a:rPr lang="en-US" sz="2000" dirty="0"/>
              <a:t>Nice to meet you. </a:t>
            </a:r>
            <a:br>
              <a:rPr lang="en-US" sz="2000" dirty="0"/>
            </a:br>
            <a:r>
              <a:rPr lang="en-US" sz="2000" dirty="0"/>
              <a:t>Barbara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263784" y="1661697"/>
            <a:ext cx="455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ICS di Porto Garibaldi, Porto Garibaldi (FE) Italy</a:t>
            </a:r>
            <a:endParaRPr lang="it-IT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49">
            <a:off x="10168084" y="742718"/>
            <a:ext cx="1019731" cy="1837958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8739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7" y="354842"/>
            <a:ext cx="4235355" cy="373948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3688045" y="4301349"/>
            <a:ext cx="735614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Bonjour </a:t>
            </a:r>
          </a:p>
          <a:p>
            <a:r>
              <a:rPr lang="en-US" sz="2000" dirty="0"/>
              <a:t>My name is Caroline.</a:t>
            </a:r>
            <a:br>
              <a:rPr lang="en-US" sz="2000" dirty="0"/>
            </a:br>
            <a:r>
              <a:rPr lang="en-US" sz="2000" dirty="0"/>
              <a:t>I am a </a:t>
            </a:r>
            <a:r>
              <a:rPr lang="en-US" sz="2000" dirty="0" err="1"/>
              <a:t>french</a:t>
            </a:r>
            <a:r>
              <a:rPr lang="en-US" sz="2000" dirty="0"/>
              <a:t> teacher in a primary school in the center of France.</a:t>
            </a:r>
            <a:br>
              <a:rPr lang="en-US" sz="2000" dirty="0"/>
            </a:br>
            <a:r>
              <a:rPr lang="en-US" sz="2000" dirty="0"/>
              <a:t>I work in </a:t>
            </a:r>
            <a:r>
              <a:rPr lang="en-US" sz="2000" dirty="0" err="1"/>
              <a:t>Aubiere</a:t>
            </a:r>
            <a:r>
              <a:rPr lang="en-US" sz="2000" dirty="0"/>
              <a:t> near Clermont Ferrand where I live.</a:t>
            </a:r>
            <a:br>
              <a:rPr lang="en-US" sz="2000" dirty="0"/>
            </a:br>
            <a:r>
              <a:rPr lang="en-US" sz="2000" dirty="0"/>
              <a:t>I like travelling, reading, dancing.</a:t>
            </a:r>
            <a:br>
              <a:rPr lang="en-US" sz="2000" dirty="0"/>
            </a:br>
            <a:r>
              <a:rPr lang="en-US" sz="2000" dirty="0"/>
              <a:t>Nice to meet you dear </a:t>
            </a:r>
            <a:r>
              <a:rPr lang="en-US" sz="2000" dirty="0" err="1"/>
              <a:t>european</a:t>
            </a:r>
            <a:r>
              <a:rPr lang="en-US" sz="2000" dirty="0"/>
              <a:t> friends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658022" y="3136412"/>
            <a:ext cx="468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Ecole élémentaire Vercingétorix, </a:t>
            </a:r>
            <a:r>
              <a:rPr lang="fr-FR" dirty="0" err="1">
                <a:hlinkClick r:id="rId3"/>
              </a:rPr>
              <a:t>Aubiere</a:t>
            </a:r>
            <a:r>
              <a:rPr lang="fr-FR" dirty="0">
                <a:hlinkClick r:id="rId3"/>
              </a:rPr>
              <a:t> France</a:t>
            </a:r>
            <a:endParaRPr lang="fr-F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t="5173" r="22582" b="4000"/>
          <a:stretch/>
        </p:blipFill>
        <p:spPr>
          <a:xfrm rot="402658">
            <a:off x="9917725" y="429658"/>
            <a:ext cx="1448972" cy="2874804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9306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366442" y="539534"/>
            <a:ext cx="60960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Ciao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Ciao! I'm Caterina from Mestre, Italy. I teach in a primary school. I teach Italian, English, History and art. I love reading, listening to music and walking in the mountain. I like to be in this project with you!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5" y="113219"/>
            <a:ext cx="2967630" cy="333005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185598" y="3662812"/>
            <a:ext cx="4337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ICS "F. Querini" di Venezia, Venezia (VE) Italy</a:t>
            </a:r>
            <a:endParaRPr lang="it-IT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42" y="2650161"/>
            <a:ext cx="4564655" cy="3750639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07795" y="4251684"/>
            <a:ext cx="696035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Ciao!</a:t>
            </a:r>
          </a:p>
          <a:p>
            <a:r>
              <a:rPr lang="en-US" sz="2000" dirty="0"/>
              <a:t>I'm Giovanna. I work in a primary school in Mestre with Caterina. I teach Math, Geography, </a:t>
            </a:r>
            <a:r>
              <a:rPr lang="en-US" sz="2000" dirty="0" err="1"/>
              <a:t>Gim</a:t>
            </a:r>
            <a:r>
              <a:rPr lang="en-US" sz="2000" dirty="0"/>
              <a:t>, Science and Music. I help Caterina with songs and dances. I love cooking, reading, going to the beach and France. In this photo are Caterina and me on the beach.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719">
            <a:off x="5775217" y="2715282"/>
            <a:ext cx="921133" cy="1178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50800"/>
          </a:effectLst>
        </p:spPr>
      </p:pic>
      <p:cxnSp>
        <p:nvCxnSpPr>
          <p:cNvPr id="9" name="Γραμμή σύνδεσης: Γωνιώδης 8"/>
          <p:cNvCxnSpPr>
            <a:cxnSpLocks/>
          </p:cNvCxnSpPr>
          <p:nvPr/>
        </p:nvCxnSpPr>
        <p:spPr>
          <a:xfrm>
            <a:off x="3175425" y="539534"/>
            <a:ext cx="1052708" cy="815608"/>
          </a:xfrm>
          <a:prstGeom prst="bentConnector3">
            <a:avLst/>
          </a:prstGeom>
          <a:ln w="22225" cmpd="thickThin">
            <a:solidFill>
              <a:schemeClr val="accent2">
                <a:lumMod val="75000"/>
              </a:schemeClr>
            </a:solidFill>
            <a:headEnd type="triangle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903822" y="2002388"/>
            <a:ext cx="432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Collège Achille Grondin, Saint Joseph France</a:t>
            </a:r>
            <a:endParaRPr lang="fr-F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9" y="793466"/>
            <a:ext cx="3388360" cy="347828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903822" y="3610030"/>
            <a:ext cx="650543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Hi there, I am </a:t>
            </a:r>
            <a:r>
              <a:rPr lang="en-US" sz="2000" dirty="0" err="1"/>
              <a:t>Edwige</a:t>
            </a:r>
            <a:r>
              <a:rPr lang="en-US" sz="2000" dirty="0"/>
              <a:t>. I teach English to children aged 12 -15 years-old in Reunion Island. It is a small island in the middle of the Indian Ocean. We speak French and Creole. And so we learn English.</a:t>
            </a:r>
            <a:endParaRPr lang="el-GR" sz="2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6"/>
          <a:stretch/>
        </p:blipFill>
        <p:spPr>
          <a:xfrm>
            <a:off x="3115994" y="5162843"/>
            <a:ext cx="5746652" cy="13340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04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7" y="776848"/>
            <a:ext cx="3396254" cy="3419839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4531058" y="3516784"/>
            <a:ext cx="6469037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/>
              <a:t>Hola</a:t>
            </a:r>
            <a:endParaRPr lang="en-US" sz="2000" b="1" dirty="0"/>
          </a:p>
          <a:p>
            <a:r>
              <a:rPr lang="en-US" sz="2000" dirty="0"/>
              <a:t>Hello, my name is Esperanza. I am a Primary school teacher from Spain. I like singing. I usually sing as soprano in the  Parent's choir in the Conservatory in </a:t>
            </a:r>
            <a:r>
              <a:rPr lang="en-US" sz="2000" dirty="0" err="1"/>
              <a:t>Montijo</a:t>
            </a:r>
            <a:r>
              <a:rPr lang="en-US" sz="2000" dirty="0"/>
              <a:t>. </a:t>
            </a:r>
          </a:p>
          <a:p>
            <a:r>
              <a:rPr lang="en-US" sz="2000" dirty="0"/>
              <a:t> I help in this project doing art and craft with my pupils and singing your songs with them.</a:t>
            </a:r>
          </a:p>
          <a:p>
            <a:r>
              <a:rPr lang="en-US" sz="2000" dirty="0"/>
              <a:t> I like listening to music and dancing.</a:t>
            </a:r>
            <a:br>
              <a:rPr lang="en-US" sz="2000" dirty="0"/>
            </a:br>
            <a:r>
              <a:rPr lang="en-US" sz="2000" dirty="0"/>
              <a:t>Nice to meet you.</a:t>
            </a:r>
            <a:br>
              <a:rPr lang="en-US" sz="2000" dirty="0"/>
            </a:br>
            <a:r>
              <a:rPr lang="en-US" sz="2000" dirty="0"/>
              <a:t>Esperanza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418007" y="1988740"/>
            <a:ext cx="4167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C. E. I. P. Virgen de Barbaño, Montijo Spain</a:t>
            </a:r>
            <a:endParaRPr lang="es-E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2"/>
          <a:stretch/>
        </p:blipFill>
        <p:spPr>
          <a:xfrm>
            <a:off x="829617" y="4768947"/>
            <a:ext cx="3392658" cy="136456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97865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41193" y="4506701"/>
            <a:ext cx="7506269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err="1"/>
              <a:t>Holaaaa</a:t>
            </a:r>
            <a:r>
              <a:rPr lang="en-US" sz="2000" b="1" dirty="0"/>
              <a:t>, 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tal</a:t>
            </a:r>
            <a:r>
              <a:rPr lang="en-US" sz="2000" b="1" dirty="0"/>
              <a:t>?</a:t>
            </a:r>
          </a:p>
          <a:p>
            <a:r>
              <a:rPr lang="en-US" sz="2000" dirty="0"/>
              <a:t>My name is Esther, I play the guitar and I love the </a:t>
            </a:r>
            <a:r>
              <a:rPr lang="en-US" sz="2000" dirty="0" err="1"/>
              <a:t>music.I</a:t>
            </a:r>
            <a:r>
              <a:rPr lang="en-US" sz="2000" dirty="0"/>
              <a:t> am Music teacher at CEIP "Virgen de </a:t>
            </a:r>
            <a:r>
              <a:rPr lang="en-US" sz="2000" dirty="0" err="1"/>
              <a:t>Barbaño</a:t>
            </a:r>
            <a:r>
              <a:rPr lang="en-US" sz="2000" dirty="0"/>
              <a:t>"  Spain.</a:t>
            </a:r>
            <a:br>
              <a:rPr lang="en-US" sz="2000" dirty="0"/>
            </a:br>
            <a:r>
              <a:rPr lang="en-US" sz="2000" dirty="0"/>
              <a:t>Nice to meet you :)</a:t>
            </a:r>
            <a:br>
              <a:rPr lang="en-US" sz="2000" dirty="0"/>
            </a:br>
            <a:r>
              <a:rPr lang="en-US" sz="2000" dirty="0"/>
              <a:t>Esther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24067" r="39328" b="22772"/>
          <a:stretch/>
        </p:blipFill>
        <p:spPr>
          <a:xfrm>
            <a:off x="8287974" y="561685"/>
            <a:ext cx="3285327" cy="454257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302759" y="2463642"/>
            <a:ext cx="4544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C. E. I. P. Virgen de Barbaño, Montijo Spain</a:t>
            </a:r>
            <a:endParaRPr lang="es-E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051" r="15259" b="13104"/>
          <a:stretch/>
        </p:blipFill>
        <p:spPr>
          <a:xfrm rot="20561884">
            <a:off x="1195479" y="300478"/>
            <a:ext cx="1814733" cy="38367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1180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73455" y="4536414"/>
            <a:ext cx="9512489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Hi, my name's Giulia and I'm a teacher at the Primary school in Porto Garibaldi (Ferrara -Italy). </a:t>
            </a:r>
          </a:p>
          <a:p>
            <a:r>
              <a:rPr lang="en-US" sz="2000" dirty="0"/>
              <a:t>I think it's very important to update frequently and I believe Technologies give me the </a:t>
            </a:r>
            <a:r>
              <a:rPr lang="en-US" sz="2000" dirty="0" err="1"/>
              <a:t>oportunity</a:t>
            </a:r>
            <a:r>
              <a:rPr lang="en-US" sz="2000" dirty="0"/>
              <a:t> to </a:t>
            </a:r>
            <a:r>
              <a:rPr lang="en-US" sz="2000" dirty="0" err="1"/>
              <a:t>aquire</a:t>
            </a:r>
            <a:r>
              <a:rPr lang="en-US" sz="2000" dirty="0"/>
              <a:t> new knowledge. I'm happy to take part to e-Twinning projects because they allow me to know new realities and let me cooperate with </a:t>
            </a:r>
            <a:r>
              <a:rPr lang="en-US" sz="2000" dirty="0" err="1"/>
              <a:t>european</a:t>
            </a:r>
            <a:r>
              <a:rPr lang="en-US" sz="2000" dirty="0"/>
              <a:t> partners. 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043">
            <a:off x="928047" y="603914"/>
            <a:ext cx="2347416" cy="370048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682255" y="2454158"/>
            <a:ext cx="540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 ICS Porto Garibaldi" di Comacchio, Comacchio (FE) Italy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7108" r="7791" b="5178"/>
          <a:stretch/>
        </p:blipFill>
        <p:spPr>
          <a:xfrm rot="381003">
            <a:off x="9249435" y="901017"/>
            <a:ext cx="1961358" cy="310628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62038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/>
          <a:stretch/>
        </p:blipFill>
        <p:spPr>
          <a:xfrm>
            <a:off x="588984" y="266955"/>
            <a:ext cx="2281597" cy="399723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3443005" y="2503475"/>
            <a:ext cx="2743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Mehmet </a:t>
            </a:r>
            <a:r>
              <a:rPr lang="en-US" dirty="0" err="1">
                <a:hlinkClick r:id="rId3"/>
              </a:rPr>
              <a:t>Akif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Ersoy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İlkokulu</a:t>
            </a:r>
            <a:endParaRPr lang="en-US" dirty="0"/>
          </a:p>
        </p:txBody>
      </p:sp>
      <p:sp>
        <p:nvSpPr>
          <p:cNvPr id="2" name="Ορθογώνιο 1"/>
          <p:cNvSpPr/>
          <p:nvPr/>
        </p:nvSpPr>
        <p:spPr>
          <a:xfrm>
            <a:off x="2870581" y="3564550"/>
            <a:ext cx="6096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b="1" dirty="0" err="1"/>
              <a:t>Merhaba</a:t>
            </a:r>
            <a:endParaRPr lang="en-US" b="1" dirty="0"/>
          </a:p>
          <a:p>
            <a:r>
              <a:rPr lang="en-US" dirty="0"/>
              <a:t>I am </a:t>
            </a:r>
            <a:r>
              <a:rPr lang="en-US" dirty="0" err="1"/>
              <a:t>Jbdun</a:t>
            </a:r>
            <a:r>
              <a:rPr lang="en-US" dirty="0"/>
              <a:t> </a:t>
            </a:r>
            <a:r>
              <a:rPr lang="en-US" dirty="0" err="1"/>
              <a:t>Uysal</a:t>
            </a:r>
            <a:r>
              <a:rPr lang="en-US" dirty="0"/>
              <a:t> from Turkey </a:t>
            </a:r>
            <a:r>
              <a:rPr lang="en-US" dirty="0" err="1"/>
              <a:t>Aydın</a:t>
            </a:r>
            <a:r>
              <a:rPr lang="en-US" dirty="0"/>
              <a:t>. I am the English teacher of Mehmet </a:t>
            </a:r>
            <a:r>
              <a:rPr lang="en-US" dirty="0" err="1"/>
              <a:t>Akif</a:t>
            </a:r>
            <a:r>
              <a:rPr lang="en-US" dirty="0"/>
              <a:t> </a:t>
            </a:r>
            <a:r>
              <a:rPr lang="en-US" dirty="0" err="1"/>
              <a:t>Ersoy</a:t>
            </a:r>
            <a:r>
              <a:rPr lang="en-US" dirty="0"/>
              <a:t> Primary School. I have been a teacher there for 4 years. </a:t>
            </a:r>
            <a:br>
              <a:rPr lang="en-US" dirty="0"/>
            </a:br>
            <a:r>
              <a:rPr lang="en-US" dirty="0"/>
              <a:t>I was graduated from American Culture and Literature.</a:t>
            </a:r>
            <a:br>
              <a:rPr lang="en-US" dirty="0"/>
            </a:br>
            <a:r>
              <a:rPr lang="en-US" dirty="0"/>
              <a:t>I like travelling and meeting new people.</a:t>
            </a:r>
            <a:br>
              <a:rPr lang="en-US" dirty="0"/>
            </a:br>
            <a:r>
              <a:rPr lang="en-US" dirty="0"/>
              <a:t>Me and my students are very happy to be a part of this enjoyable project. It was very nice to be with you and know you all. </a:t>
            </a:r>
            <a:br>
              <a:rPr lang="en-US" dirty="0"/>
            </a:br>
            <a:r>
              <a:rPr lang="en-US" dirty="0"/>
              <a:t>Take care :)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14166" r="20166" b="14055"/>
          <a:stretch/>
        </p:blipFill>
        <p:spPr>
          <a:xfrm rot="407362">
            <a:off x="9414556" y="2617903"/>
            <a:ext cx="2194560" cy="4361425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35944330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636</Words>
  <Application>Microsoft Office PowerPoint</Application>
  <PresentationFormat>Panorámica</PresentationFormat>
  <Paragraphs>51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Θέμα του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ΚΑΤΕΡΙΝΑ</dc:creator>
  <cp:lastModifiedBy>SARAPABLO</cp:lastModifiedBy>
  <cp:revision>100</cp:revision>
  <dcterms:created xsi:type="dcterms:W3CDTF">2017-06-17T22:18:11Z</dcterms:created>
  <dcterms:modified xsi:type="dcterms:W3CDTF">2017-06-25T07:30:00Z</dcterms:modified>
</cp:coreProperties>
</file>